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1383625" cy="30275213"/>
  <p:notesSz cx="6858000" cy="9144000"/>
  <p:custDataLst>
    <p:tags r:id="rId7"/>
  </p:custDataLst>
  <p:defaultTextStyle>
    <a:defPPr>
      <a:defRPr lang="es-ES"/>
    </a:defPPr>
    <a:lvl1pPr algn="l" defTabSz="2838450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19225" indent="-962025" algn="l" defTabSz="2838450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838450" indent="-1924050" algn="l" defTabSz="2838450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257675" indent="-2886075" algn="l" defTabSz="2838450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676900" indent="-3848100" algn="l" defTabSz="2838450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25" d="100"/>
          <a:sy n="25" d="100"/>
        </p:scale>
        <p:origin x="2394" y="42"/>
      </p:cViewPr>
      <p:guideLst>
        <p:guide orient="horz" pos="9536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9A0AA1-65BC-41ED-8FB1-ECD98D41130F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3CA1E6-CDDF-4910-9400-22FC794903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8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9325" y="685800"/>
            <a:ext cx="2419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83845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83845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83845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83845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D74D25-841A-40BE-A10E-87FE2BE23A37}" type="slidenum">
              <a:rPr lang="es-ES" sz="1200" smtClean="0"/>
              <a:pPr eaLnBrk="1" hangingPunct="1"/>
              <a:t>1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3774" y="9404941"/>
            <a:ext cx="18176082" cy="648954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7546" y="17155956"/>
            <a:ext cx="14968538" cy="773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2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6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8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0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2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4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7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2F87E-0223-4F21-9582-0DB114565C6B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3037-C726-4B86-B31A-AFD23FA8A3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14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726" y="3098220"/>
            <a:ext cx="19244175" cy="31632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726" y="7063958"/>
            <a:ext cx="19244175" cy="199827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D9EC-0AFE-41A2-A489-0448FAB1A24E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8086E-F33B-4F0D-8BC6-CC4C517F4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4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1745034" y="5473368"/>
            <a:ext cx="9849088" cy="11663665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90342" y="5473368"/>
            <a:ext cx="29198301" cy="1166366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80A7-4389-4F0D-BB26-990232F18734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C982-BDBE-4EFD-AEE7-FCFE66043A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3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726" y="3098220"/>
            <a:ext cx="19244175" cy="31632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726" y="7063958"/>
            <a:ext cx="19244175" cy="199827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ACE3-81D2-487B-9D3E-A8974EB0B97A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B77EE-E2A1-4C54-881A-15E9197B5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33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163" y="19454635"/>
            <a:ext cx="18176082" cy="6012994"/>
          </a:xfrm>
          <a:prstGeom prst="rect">
            <a:avLst/>
          </a:prstGeom>
        </p:spPr>
        <p:txBody>
          <a:bodyPr anchor="t"/>
          <a:lstStyle>
            <a:lvl1pPr algn="l">
              <a:defRPr sz="14162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163" y="12831932"/>
            <a:ext cx="18176082" cy="6622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81">
                <a:solidFill>
                  <a:schemeClr val="tx1">
                    <a:tint val="75000"/>
                  </a:schemeClr>
                </a:solidFill>
              </a:defRPr>
            </a:lvl1pPr>
            <a:lvl2pPr marL="1621332" indent="0">
              <a:buNone/>
              <a:defRPr sz="6396">
                <a:solidFill>
                  <a:schemeClr val="tx1">
                    <a:tint val="75000"/>
                  </a:schemeClr>
                </a:solidFill>
              </a:defRPr>
            </a:lvl2pPr>
            <a:lvl3pPr marL="3242664" indent="0">
              <a:buNone/>
              <a:defRPr sz="5711">
                <a:solidFill>
                  <a:schemeClr val="tx1">
                    <a:tint val="75000"/>
                  </a:schemeClr>
                </a:solidFill>
              </a:defRPr>
            </a:lvl3pPr>
            <a:lvl4pPr marL="4863996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4pPr>
            <a:lvl5pPr marL="6485328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5pPr>
            <a:lvl6pPr marL="8106660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6pPr>
            <a:lvl7pPr marL="9727992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7pPr>
            <a:lvl8pPr marL="11349324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8pPr>
            <a:lvl9pPr marL="12970656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F6C5-F3FF-461A-BE53-8181236B70E1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BC1D-F9C6-4AE2-B761-2F54D68357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6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726" y="3098220"/>
            <a:ext cx="19244175" cy="31632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90341" y="31894105"/>
            <a:ext cx="19523696" cy="90215926"/>
          </a:xfrm>
          <a:prstGeom prst="rect">
            <a:avLst/>
          </a:prstGeom>
        </p:spPr>
        <p:txBody>
          <a:bodyPr/>
          <a:lstStyle>
            <a:lvl1pPr>
              <a:defRPr sz="9936"/>
            </a:lvl1pPr>
            <a:lvl2pPr>
              <a:defRPr sz="8566"/>
            </a:lvl2pPr>
            <a:lvl3pPr>
              <a:defRPr sz="7081"/>
            </a:lvl3pPr>
            <a:lvl4pPr>
              <a:defRPr sz="6396"/>
            </a:lvl4pPr>
            <a:lvl5pPr>
              <a:defRPr sz="6396"/>
            </a:lvl5pPr>
            <a:lvl6pPr>
              <a:defRPr sz="6396"/>
            </a:lvl6pPr>
            <a:lvl7pPr>
              <a:defRPr sz="6396"/>
            </a:lvl7pPr>
            <a:lvl8pPr>
              <a:defRPr sz="6396"/>
            </a:lvl8pPr>
            <a:lvl9pPr>
              <a:defRPr sz="639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070430" y="31894105"/>
            <a:ext cx="19523694" cy="90215926"/>
          </a:xfrm>
          <a:prstGeom prst="rect">
            <a:avLst/>
          </a:prstGeom>
        </p:spPr>
        <p:txBody>
          <a:bodyPr/>
          <a:lstStyle>
            <a:lvl1pPr>
              <a:defRPr sz="9936"/>
            </a:lvl1pPr>
            <a:lvl2pPr>
              <a:defRPr sz="8566"/>
            </a:lvl2pPr>
            <a:lvl3pPr>
              <a:defRPr sz="7081"/>
            </a:lvl3pPr>
            <a:lvl4pPr>
              <a:defRPr sz="6396"/>
            </a:lvl4pPr>
            <a:lvl5pPr>
              <a:defRPr sz="6396"/>
            </a:lvl5pPr>
            <a:lvl6pPr>
              <a:defRPr sz="6396"/>
            </a:lvl6pPr>
            <a:lvl7pPr>
              <a:defRPr sz="6396"/>
            </a:lvl7pPr>
            <a:lvl8pPr>
              <a:defRPr sz="6396"/>
            </a:lvl8pPr>
            <a:lvl9pPr>
              <a:defRPr sz="639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5D3D-4CEB-4F5D-BC0C-7B05E49886BC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D0B11-1D0D-4B5B-8CA9-9B9B1881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182" y="1212414"/>
            <a:ext cx="19245263" cy="504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185" y="6776889"/>
            <a:ext cx="9448147" cy="28242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66" b="1"/>
            </a:lvl1pPr>
            <a:lvl2pPr marL="1621332" indent="0">
              <a:buNone/>
              <a:defRPr sz="7081" b="1"/>
            </a:lvl2pPr>
            <a:lvl3pPr marL="3242664" indent="0">
              <a:buNone/>
              <a:defRPr sz="6396" b="1"/>
            </a:lvl3pPr>
            <a:lvl4pPr marL="4863996" indent="0">
              <a:buNone/>
              <a:defRPr sz="5711" b="1"/>
            </a:lvl4pPr>
            <a:lvl5pPr marL="6485328" indent="0">
              <a:buNone/>
              <a:defRPr sz="5711" b="1"/>
            </a:lvl5pPr>
            <a:lvl6pPr marL="8106660" indent="0">
              <a:buNone/>
              <a:defRPr sz="5711" b="1"/>
            </a:lvl6pPr>
            <a:lvl7pPr marL="9727992" indent="0">
              <a:buNone/>
              <a:defRPr sz="5711" b="1"/>
            </a:lvl7pPr>
            <a:lvl8pPr marL="11349324" indent="0">
              <a:buNone/>
              <a:defRPr sz="5711" b="1"/>
            </a:lvl8pPr>
            <a:lvl9pPr marL="12970656" indent="0">
              <a:buNone/>
              <a:defRPr sz="571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185" y="9601170"/>
            <a:ext cx="9448147" cy="17443290"/>
          </a:xfrm>
          <a:prstGeom prst="rect">
            <a:avLst/>
          </a:prstGeom>
        </p:spPr>
        <p:txBody>
          <a:bodyPr/>
          <a:lstStyle>
            <a:lvl1pPr>
              <a:defRPr sz="8566"/>
            </a:lvl1pPr>
            <a:lvl2pPr>
              <a:defRPr sz="7081"/>
            </a:lvl2pPr>
            <a:lvl3pPr>
              <a:defRPr sz="6396"/>
            </a:lvl3pPr>
            <a:lvl4pPr>
              <a:defRPr sz="5711"/>
            </a:lvl4pPr>
            <a:lvl5pPr>
              <a:defRPr sz="5711"/>
            </a:lvl5pPr>
            <a:lvl6pPr>
              <a:defRPr sz="5711"/>
            </a:lvl6pPr>
            <a:lvl7pPr>
              <a:defRPr sz="5711"/>
            </a:lvl7pPr>
            <a:lvl8pPr>
              <a:defRPr sz="5711"/>
            </a:lvl8pPr>
            <a:lvl9pPr>
              <a:defRPr sz="571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2588" y="6776889"/>
            <a:ext cx="9451859" cy="28242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66" b="1"/>
            </a:lvl1pPr>
            <a:lvl2pPr marL="1621332" indent="0">
              <a:buNone/>
              <a:defRPr sz="7081" b="1"/>
            </a:lvl2pPr>
            <a:lvl3pPr marL="3242664" indent="0">
              <a:buNone/>
              <a:defRPr sz="6396" b="1"/>
            </a:lvl3pPr>
            <a:lvl4pPr marL="4863996" indent="0">
              <a:buNone/>
              <a:defRPr sz="5711" b="1"/>
            </a:lvl4pPr>
            <a:lvl5pPr marL="6485328" indent="0">
              <a:buNone/>
              <a:defRPr sz="5711" b="1"/>
            </a:lvl5pPr>
            <a:lvl6pPr marL="8106660" indent="0">
              <a:buNone/>
              <a:defRPr sz="5711" b="1"/>
            </a:lvl6pPr>
            <a:lvl7pPr marL="9727992" indent="0">
              <a:buNone/>
              <a:defRPr sz="5711" b="1"/>
            </a:lvl7pPr>
            <a:lvl8pPr marL="11349324" indent="0">
              <a:buNone/>
              <a:defRPr sz="5711" b="1"/>
            </a:lvl8pPr>
            <a:lvl9pPr marL="12970656" indent="0">
              <a:buNone/>
              <a:defRPr sz="571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2588" y="9601170"/>
            <a:ext cx="9451859" cy="17443290"/>
          </a:xfrm>
          <a:prstGeom prst="rect">
            <a:avLst/>
          </a:prstGeom>
        </p:spPr>
        <p:txBody>
          <a:bodyPr/>
          <a:lstStyle>
            <a:lvl1pPr>
              <a:defRPr sz="8566"/>
            </a:lvl1pPr>
            <a:lvl2pPr>
              <a:defRPr sz="7081"/>
            </a:lvl2pPr>
            <a:lvl3pPr>
              <a:defRPr sz="6396"/>
            </a:lvl3pPr>
            <a:lvl4pPr>
              <a:defRPr sz="5711"/>
            </a:lvl4pPr>
            <a:lvl5pPr>
              <a:defRPr sz="5711"/>
            </a:lvl5pPr>
            <a:lvl6pPr>
              <a:defRPr sz="5711"/>
            </a:lvl6pPr>
            <a:lvl7pPr>
              <a:defRPr sz="5711"/>
            </a:lvl7pPr>
            <a:lvl8pPr>
              <a:defRPr sz="5711"/>
            </a:lvl8pPr>
            <a:lvl9pPr>
              <a:defRPr sz="571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6987-A3BC-4936-9FFB-78CF4566FFDF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CEB9-D006-4D81-BB6F-B7407BF3CE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726" y="3098220"/>
            <a:ext cx="19244175" cy="31632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E92A-AE82-4C10-991F-558B517E9D9E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0EAA-6BD7-41F0-839C-6759594510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94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CCB-11C3-4EF4-96B8-B8A4E7C5DF08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8E8C-DA88-4B15-B94A-311080C3EF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98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182" y="1205403"/>
            <a:ext cx="7035066" cy="5129966"/>
          </a:xfrm>
          <a:prstGeom prst="rect">
            <a:avLst/>
          </a:prstGeom>
        </p:spPr>
        <p:txBody>
          <a:bodyPr anchor="b"/>
          <a:lstStyle>
            <a:lvl1pPr algn="l">
              <a:defRPr sz="7081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0406" y="1205404"/>
            <a:ext cx="11954040" cy="25839057"/>
          </a:xfrm>
          <a:prstGeom prst="rect">
            <a:avLst/>
          </a:prstGeom>
        </p:spPr>
        <p:txBody>
          <a:bodyPr/>
          <a:lstStyle>
            <a:lvl1pPr>
              <a:defRPr sz="11307"/>
            </a:lvl1pPr>
            <a:lvl2pPr>
              <a:defRPr sz="9936"/>
            </a:lvl2pPr>
            <a:lvl3pPr>
              <a:defRPr sz="8566"/>
            </a:lvl3pPr>
            <a:lvl4pPr>
              <a:defRPr sz="7081"/>
            </a:lvl4pPr>
            <a:lvl5pPr>
              <a:defRPr sz="7081"/>
            </a:lvl5pPr>
            <a:lvl6pPr>
              <a:defRPr sz="7081"/>
            </a:lvl6pPr>
            <a:lvl7pPr>
              <a:defRPr sz="7081"/>
            </a:lvl7pPr>
            <a:lvl8pPr>
              <a:defRPr sz="7081"/>
            </a:lvl8pPr>
            <a:lvl9pPr>
              <a:defRPr sz="708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182" y="6335373"/>
            <a:ext cx="7035066" cy="2070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11"/>
            </a:lvl1pPr>
            <a:lvl2pPr marL="1621332" indent="0">
              <a:buNone/>
              <a:defRPr sz="4226"/>
            </a:lvl2pPr>
            <a:lvl3pPr marL="3242664" indent="0">
              <a:buNone/>
              <a:defRPr sz="3541"/>
            </a:lvl3pPr>
            <a:lvl4pPr marL="4863996" indent="0">
              <a:buNone/>
              <a:defRPr sz="3198"/>
            </a:lvl4pPr>
            <a:lvl5pPr marL="6485328" indent="0">
              <a:buNone/>
              <a:defRPr sz="3198"/>
            </a:lvl5pPr>
            <a:lvl6pPr marL="8106660" indent="0">
              <a:buNone/>
              <a:defRPr sz="3198"/>
            </a:lvl6pPr>
            <a:lvl7pPr marL="9727992" indent="0">
              <a:buNone/>
              <a:defRPr sz="3198"/>
            </a:lvl7pPr>
            <a:lvl8pPr marL="11349324" indent="0">
              <a:buNone/>
              <a:defRPr sz="3198"/>
            </a:lvl8pPr>
            <a:lvl9pPr marL="12970656" indent="0">
              <a:buNone/>
              <a:defRPr sz="31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6281-0CE3-40D7-B456-8B4C5EE60B58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8FA2-4462-48FC-9A2B-130AF33043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3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345" y="21192654"/>
            <a:ext cx="12830175" cy="2501912"/>
          </a:xfrm>
          <a:prstGeom prst="rect">
            <a:avLst/>
          </a:prstGeom>
        </p:spPr>
        <p:txBody>
          <a:bodyPr anchor="b"/>
          <a:lstStyle>
            <a:lvl1pPr algn="l">
              <a:defRPr sz="7081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345" y="2705151"/>
            <a:ext cx="12830175" cy="181651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1307"/>
            </a:lvl1pPr>
            <a:lvl2pPr marL="1621332" indent="0">
              <a:buNone/>
              <a:defRPr sz="9936"/>
            </a:lvl2pPr>
            <a:lvl3pPr marL="3242664" indent="0">
              <a:buNone/>
              <a:defRPr sz="8566"/>
            </a:lvl3pPr>
            <a:lvl4pPr marL="4863996" indent="0">
              <a:buNone/>
              <a:defRPr sz="7081"/>
            </a:lvl4pPr>
            <a:lvl5pPr marL="6485328" indent="0">
              <a:buNone/>
              <a:defRPr sz="7081"/>
            </a:lvl5pPr>
            <a:lvl6pPr marL="8106660" indent="0">
              <a:buNone/>
              <a:defRPr sz="7081"/>
            </a:lvl6pPr>
            <a:lvl7pPr marL="9727992" indent="0">
              <a:buNone/>
              <a:defRPr sz="7081"/>
            </a:lvl7pPr>
            <a:lvl8pPr marL="11349324" indent="0">
              <a:buNone/>
              <a:defRPr sz="7081"/>
            </a:lvl8pPr>
            <a:lvl9pPr marL="12970656" indent="0">
              <a:buNone/>
              <a:defRPr sz="7081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345" y="23694563"/>
            <a:ext cx="12830175" cy="355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911"/>
            </a:lvl1pPr>
            <a:lvl2pPr marL="1621332" indent="0">
              <a:buNone/>
              <a:defRPr sz="4226"/>
            </a:lvl2pPr>
            <a:lvl3pPr marL="3242664" indent="0">
              <a:buNone/>
              <a:defRPr sz="3541"/>
            </a:lvl3pPr>
            <a:lvl4pPr marL="4863996" indent="0">
              <a:buNone/>
              <a:defRPr sz="3198"/>
            </a:lvl4pPr>
            <a:lvl5pPr marL="6485328" indent="0">
              <a:buNone/>
              <a:defRPr sz="3198"/>
            </a:lvl5pPr>
            <a:lvl6pPr marL="8106660" indent="0">
              <a:buNone/>
              <a:defRPr sz="3198"/>
            </a:lvl6pPr>
            <a:lvl7pPr marL="9727992" indent="0">
              <a:buNone/>
              <a:defRPr sz="3198"/>
            </a:lvl7pPr>
            <a:lvl8pPr marL="11349324" indent="0">
              <a:buNone/>
              <a:defRPr sz="3198"/>
            </a:lvl8pPr>
            <a:lvl9pPr marL="12970656" indent="0">
              <a:buNone/>
              <a:defRPr sz="31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9725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6396-18B0-41A2-9F09-DEBB4F4750AB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306768" y="28060256"/>
            <a:ext cx="6770091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324267" y="28060256"/>
            <a:ext cx="4989633" cy="1611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D150-319C-41F0-83DF-BE845C44E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5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3241794" rtl="0" eaLnBrk="0" fontAlgn="base" hangingPunct="0">
        <a:spcBef>
          <a:spcPct val="0"/>
        </a:spcBef>
        <a:spcAft>
          <a:spcPct val="0"/>
        </a:spcAft>
        <a:defRPr sz="156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241794" rtl="0" eaLnBrk="0" fontAlgn="base" hangingPunct="0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2pPr>
      <a:lvl3pPr algn="ctr" defTabSz="3241794" rtl="0" eaLnBrk="0" fontAlgn="base" hangingPunct="0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3pPr>
      <a:lvl4pPr algn="ctr" defTabSz="3241794" rtl="0" eaLnBrk="0" fontAlgn="base" hangingPunct="0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4pPr>
      <a:lvl5pPr algn="ctr" defTabSz="3241794" rtl="0" eaLnBrk="0" fontAlgn="base" hangingPunct="0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5pPr>
      <a:lvl6pPr marL="522168" algn="ctr" defTabSz="3241794" rtl="0" eaLnBrk="1" fontAlgn="base" hangingPunct="1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6pPr>
      <a:lvl7pPr marL="1044336" algn="ctr" defTabSz="3241794" rtl="0" eaLnBrk="1" fontAlgn="base" hangingPunct="1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7pPr>
      <a:lvl8pPr marL="1566504" algn="ctr" defTabSz="3241794" rtl="0" eaLnBrk="1" fontAlgn="base" hangingPunct="1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8pPr>
      <a:lvl9pPr marL="2088672" algn="ctr" defTabSz="3241794" rtl="0" eaLnBrk="1" fontAlgn="base" hangingPunct="1">
        <a:spcBef>
          <a:spcPct val="0"/>
        </a:spcBef>
        <a:spcAft>
          <a:spcPct val="0"/>
        </a:spcAft>
        <a:defRPr sz="15647">
          <a:solidFill>
            <a:schemeClr val="tx1"/>
          </a:solidFill>
          <a:latin typeface="Calibri" pitchFamily="34" charset="0"/>
        </a:defRPr>
      </a:lvl9pPr>
    </p:titleStyle>
    <p:bodyStyle>
      <a:lvl1pPr marL="1214766" indent="-1214766" algn="l" defTabSz="324179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7" kern="1200">
          <a:solidFill>
            <a:schemeClr val="tx1"/>
          </a:solidFill>
          <a:latin typeface="+mn-lt"/>
          <a:ea typeface="+mn-ea"/>
          <a:cs typeface="+mn-cs"/>
        </a:defRPr>
      </a:lvl1pPr>
      <a:lvl2pPr marL="2634411" indent="-1011701" algn="l" defTabSz="324179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936" kern="1200">
          <a:solidFill>
            <a:schemeClr val="tx1"/>
          </a:solidFill>
          <a:latin typeface="+mn-lt"/>
          <a:ea typeface="+mn-ea"/>
          <a:cs typeface="+mn-cs"/>
        </a:defRPr>
      </a:lvl2pPr>
      <a:lvl3pPr marL="4052243" indent="-810449" algn="l" defTabSz="324179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566" kern="1200">
          <a:solidFill>
            <a:schemeClr val="tx1"/>
          </a:solidFill>
          <a:latin typeface="+mn-lt"/>
          <a:ea typeface="+mn-ea"/>
          <a:cs typeface="+mn-cs"/>
        </a:defRPr>
      </a:lvl3pPr>
      <a:lvl4pPr marL="5673140" indent="-810449" algn="l" defTabSz="324179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1" kern="1200">
          <a:solidFill>
            <a:schemeClr val="tx1"/>
          </a:solidFill>
          <a:latin typeface="+mn-lt"/>
          <a:ea typeface="+mn-ea"/>
          <a:cs typeface="+mn-cs"/>
        </a:defRPr>
      </a:lvl4pPr>
      <a:lvl5pPr marL="7295849" indent="-810449" algn="l" defTabSz="324179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081" kern="1200">
          <a:solidFill>
            <a:schemeClr val="tx1"/>
          </a:solidFill>
          <a:latin typeface="+mn-lt"/>
          <a:ea typeface="+mn-ea"/>
          <a:cs typeface="+mn-cs"/>
        </a:defRPr>
      </a:lvl5pPr>
      <a:lvl6pPr marL="8917326" indent="-810666" algn="l" defTabSz="3242664" rtl="0" eaLnBrk="1" latinLnBrk="0" hangingPunct="1">
        <a:spcBef>
          <a:spcPct val="20000"/>
        </a:spcBef>
        <a:buFont typeface="Arial" pitchFamily="34" charset="0"/>
        <a:buChar char="•"/>
        <a:defRPr sz="70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8658" indent="-810666" algn="l" defTabSz="3242664" rtl="0" eaLnBrk="1" latinLnBrk="0" hangingPunct="1">
        <a:spcBef>
          <a:spcPct val="20000"/>
        </a:spcBef>
        <a:buFont typeface="Arial" pitchFamily="34" charset="0"/>
        <a:buChar char="•"/>
        <a:defRPr sz="70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9990" indent="-810666" algn="l" defTabSz="3242664" rtl="0" eaLnBrk="1" latinLnBrk="0" hangingPunct="1">
        <a:spcBef>
          <a:spcPct val="20000"/>
        </a:spcBef>
        <a:buFont typeface="Arial" pitchFamily="34" charset="0"/>
        <a:buChar char="•"/>
        <a:defRPr sz="7081" kern="1200">
          <a:solidFill>
            <a:schemeClr val="tx1"/>
          </a:solidFill>
          <a:latin typeface="+mn-lt"/>
          <a:ea typeface="+mn-ea"/>
          <a:cs typeface="+mn-cs"/>
        </a:defRPr>
      </a:lvl8pPr>
      <a:lvl9pPr marL="13781322" indent="-810666" algn="l" defTabSz="3242664" rtl="0" eaLnBrk="1" latinLnBrk="0" hangingPunct="1">
        <a:spcBef>
          <a:spcPct val="20000"/>
        </a:spcBef>
        <a:buFont typeface="Arial" pitchFamily="34" charset="0"/>
        <a:buChar char="•"/>
        <a:defRPr sz="70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1pPr>
      <a:lvl2pPr marL="1621332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2pPr>
      <a:lvl3pPr marL="3242664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3pPr>
      <a:lvl4pPr marL="4863996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4pPr>
      <a:lvl5pPr marL="6485328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5pPr>
      <a:lvl6pPr marL="8106660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6pPr>
      <a:lvl7pPr marL="9727992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7pPr>
      <a:lvl8pPr marL="11349324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8pPr>
      <a:lvl9pPr marL="12970656" algn="l" defTabSz="3242664" rtl="0" eaLnBrk="1" latinLnBrk="0" hangingPunct="1">
        <a:defRPr sz="6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&quot;/&gt;&lt;property id=&quot;20307&quot; value=&quot;256&quot;/&gt;&lt;/object&gt;&lt;/object&gt;&lt;/object&gt;&lt;/database&gt;"/>
  <p:tag name="ISPRING_RESOURCE_PATHS_HASH_PRESENTER" val="1c4f7c122f149ffd317e8c333ab97755585e5d5"/>
  <p:tag name="SECTOMILLISECCONVERTED" val="1"/>
</p:tagLst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ma_x00f1_o xmlns="187bb5d4-b38e-4a3b-9ae6-14237c7f5a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0343B9F804F547BAD5EF51964473CA" ma:contentTypeVersion="9" ma:contentTypeDescription="Crear nuevo documento." ma:contentTypeScope="" ma:versionID="15ac154904ceb501c2f32942059880f3">
  <xsd:schema xmlns:xsd="http://www.w3.org/2001/XMLSchema" xmlns:xs="http://www.w3.org/2001/XMLSchema" xmlns:p="http://schemas.microsoft.com/office/2006/metadata/properties" xmlns:ns2="892d7a50-a4f8-4a6b-980a-6dd38ef4ce6d" xmlns:ns3="187bb5d4-b38e-4a3b-9ae6-14237c7f5a53" targetNamespace="http://schemas.microsoft.com/office/2006/metadata/properties" ma:root="true" ma:fieldsID="acf73d2d00c68a56012eb057e9fd96e9" ns2:_="" ns3:_="">
    <xsd:import namespace="892d7a50-a4f8-4a6b-980a-6dd38ef4ce6d"/>
    <xsd:import namespace="187bb5d4-b38e-4a3b-9ae6-14237c7f5a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tama_x00f1_o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d7a50-a4f8-4a6b-980a-6dd38ef4c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bb5d4-b38e-4a3b-9ae6-14237c7f5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ama_x00f1_o" ma:index="13" nillable="true" ma:displayName="tamaño" ma:internalName="tama_x00f1_o">
      <xsd:simpleType>
        <xsd:restriction base="dms:Text">
          <xsd:maxLength value="255"/>
        </xsd:restriction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0406F-3711-4FC9-B77B-05C1A378DEA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92d7a50-a4f8-4a6b-980a-6dd38ef4ce6d"/>
    <ds:schemaRef ds:uri="http://purl.org/dc/elements/1.1/"/>
    <ds:schemaRef ds:uri="187bb5d4-b38e-4a3b-9ae6-14237c7f5a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F5B2B1-B56D-4753-ADBF-33E396C0D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d7a50-a4f8-4a6b-980a-6dd38ef4ce6d"/>
    <ds:schemaRef ds:uri="187bb5d4-b38e-4a3b-9ae6-14237c7f5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D0D890-A29F-41BC-93E2-6FEAAADAC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</Words>
  <Application>Microsoft Office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Presentación1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Seis60</cp:lastModifiedBy>
  <cp:revision>46</cp:revision>
  <dcterms:created xsi:type="dcterms:W3CDTF">2011-03-11T07:31:53Z</dcterms:created>
  <dcterms:modified xsi:type="dcterms:W3CDTF">2019-09-11T10:07:20Z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0x010100860343B9F804F547BAD5EF51964473CA</vt:lpwstr>
  </property>
</Properties>
</file>